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  <p:sldMasterId id="2147483657" r:id="rId2"/>
  </p:sldMasterIdLst>
  <p:notesMasterIdLst>
    <p:notesMasterId r:id="rId2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77" r:id="rId15"/>
    <p:sldId id="276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x="9144000" cy="6858000" type="screen4x3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498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28"/>
        <p:guide pos="2208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0938" y="0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MS</a:t>
            </a:r>
            <a:endParaRPr dirty="0"/>
          </a:p>
        </p:txBody>
      </p:sp>
      <p:sp>
        <p:nvSpPr>
          <p:cNvPr id="98" name="Google Shape;9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3c8bf7bc1_9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3c8bf7bc1_9_39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MV</a:t>
            </a:r>
            <a:endParaRPr dirty="0"/>
          </a:p>
        </p:txBody>
      </p:sp>
      <p:sp>
        <p:nvSpPr>
          <p:cNvPr id="179" name="Google Shape;179;g33c8bf7bc1_9_39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3c8bf7bc1_9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3c8bf7bc1_9_48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MV</a:t>
            </a:r>
            <a:endParaRPr dirty="0"/>
          </a:p>
        </p:txBody>
      </p:sp>
      <p:sp>
        <p:nvSpPr>
          <p:cNvPr id="188" name="Google Shape;188;g33c8bf7bc1_9_48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3c8bf7bc1_9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3c8bf7bc1_9_58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CM</a:t>
            </a:r>
            <a:endParaRPr dirty="0"/>
          </a:p>
        </p:txBody>
      </p:sp>
      <p:sp>
        <p:nvSpPr>
          <p:cNvPr id="198" name="Google Shape;198;g33c8bf7bc1_9_58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CM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nl-B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03191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DvD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nl-BE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76039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 err="1"/>
              <a:t>DvD</a:t>
            </a:r>
            <a:endParaRPr dirty="0"/>
          </a:p>
        </p:txBody>
      </p:sp>
      <p:sp>
        <p:nvSpPr>
          <p:cNvPr id="207" name="Google Shape;2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CM</a:t>
            </a:r>
            <a:endParaRPr dirty="0"/>
          </a:p>
        </p:txBody>
      </p:sp>
      <p:sp>
        <p:nvSpPr>
          <p:cNvPr id="214" name="Google Shape;2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AD</a:t>
            </a:r>
            <a:endParaRPr dirty="0"/>
          </a:p>
        </p:txBody>
      </p:sp>
      <p:sp>
        <p:nvSpPr>
          <p:cNvPr id="222" name="Google Shape;2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7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AD</a:t>
            </a:r>
            <a:endParaRPr dirty="0"/>
          </a:p>
        </p:txBody>
      </p:sp>
      <p:sp>
        <p:nvSpPr>
          <p:cNvPr id="230" name="Google Shape;2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8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MS</a:t>
            </a:r>
            <a:endParaRPr dirty="0"/>
          </a:p>
        </p:txBody>
      </p:sp>
      <p:sp>
        <p:nvSpPr>
          <p:cNvPr id="238" name="Google Shape;23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b0f3e5a4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b0f3e5a46_1_0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MS</a:t>
            </a:r>
            <a:endParaRPr dirty="0"/>
          </a:p>
        </p:txBody>
      </p:sp>
      <p:sp>
        <p:nvSpPr>
          <p:cNvPr id="107" name="Google Shape;107;g4b0f3e5a46_1_0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3c8bf7b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3c8bf7bc1_0_0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MV</a:t>
            </a:r>
            <a:endParaRPr dirty="0"/>
          </a:p>
        </p:txBody>
      </p:sp>
      <p:sp>
        <p:nvSpPr>
          <p:cNvPr id="247" name="Google Shape;247;g33c8bf7bc1_0_0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3c8bf7bc1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3c8bf7bc1_7_0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MS</a:t>
            </a:r>
            <a:endParaRPr dirty="0"/>
          </a:p>
        </p:txBody>
      </p:sp>
      <p:sp>
        <p:nvSpPr>
          <p:cNvPr id="255" name="Google Shape;255;g33c8bf7bc1_7_0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AD</a:t>
            </a:r>
            <a:endParaRPr dirty="0"/>
          </a:p>
        </p:txBody>
      </p:sp>
      <p:sp>
        <p:nvSpPr>
          <p:cNvPr id="262" name="Google Shape;26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3c8bf7bc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3c8bf7bc1_0_7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MS</a:t>
            </a:r>
            <a:endParaRPr dirty="0"/>
          </a:p>
        </p:txBody>
      </p:sp>
      <p:sp>
        <p:nvSpPr>
          <p:cNvPr id="116" name="Google Shape;116;g33c8bf7bc1_0_7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c8bf7bc1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3c8bf7bc1_8_0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MV</a:t>
            </a:r>
            <a:endParaRPr dirty="0"/>
          </a:p>
        </p:txBody>
      </p:sp>
      <p:sp>
        <p:nvSpPr>
          <p:cNvPr id="132" name="Google Shape;132;g33c8bf7bc1_8_0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c8bf7bc1_9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c8bf7bc1_9_4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MV</a:t>
            </a:r>
            <a:endParaRPr dirty="0"/>
          </a:p>
        </p:txBody>
      </p:sp>
      <p:sp>
        <p:nvSpPr>
          <p:cNvPr id="140" name="Google Shape;140;g33c8bf7bc1_9_4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3c8bf7bc1_9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3c8bf7bc1_9_12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MV</a:t>
            </a:r>
            <a:endParaRPr dirty="0"/>
          </a:p>
        </p:txBody>
      </p:sp>
      <p:sp>
        <p:nvSpPr>
          <p:cNvPr id="149" name="Google Shape;149;g33c8bf7bc1_9_12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3c8bf7bc1_9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3c8bf7bc1_9_21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MV</a:t>
            </a:r>
            <a:endParaRPr dirty="0"/>
          </a:p>
        </p:txBody>
      </p:sp>
      <p:sp>
        <p:nvSpPr>
          <p:cNvPr id="159" name="Google Shape;159;g33c8bf7bc1_9_21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3c8bf7bc1_9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3c8bf7bc1_9_29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200" cy="41835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MV</a:t>
            </a:r>
            <a:endParaRPr dirty="0"/>
          </a:p>
        </p:txBody>
      </p:sp>
      <p:sp>
        <p:nvSpPr>
          <p:cNvPr id="168" name="Google Shape;168;g33c8bf7bc1_9_29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47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| Basic">
  <p:cSld name="Title | Basic">
    <p:bg>
      <p:bgPr>
        <a:solidFill>
          <a:srgbClr val="00A0AE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/>
          <p:nvPr/>
        </p:nvSpPr>
        <p:spPr>
          <a:xfrm>
            <a:off x="0" y="5958000"/>
            <a:ext cx="9144000" cy="9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8000" rIns="0" bIns="18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0" y="6084000"/>
            <a:ext cx="1980000" cy="432000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0" y="3357192"/>
            <a:ext cx="9144000" cy="18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0" tIns="180000" rIns="720000" bIns="540000" anchor="t" anchorCtr="0"/>
          <a:lstStyle>
            <a:lvl1pPr lv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80"/>
              <a:buNone/>
              <a:defRPr sz="3200" cap="none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title"/>
          </p:nvPr>
        </p:nvSpPr>
        <p:spPr>
          <a:xfrm>
            <a:off x="0" y="1556992"/>
            <a:ext cx="9144000" cy="18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0" tIns="540000" rIns="720000" bIns="1800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Trebuchet MS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755576" y="6084000"/>
            <a:ext cx="4032424" cy="432000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144000" tIns="0" rIns="144000" bIns="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lvl="1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lvl="2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lvl="3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lvl="4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lvl="5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lvl="6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lvl="7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lvl="8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  <p:pic>
        <p:nvPicPr>
          <p:cNvPr id="24" name="Google Shape;24;p2" descr="TM_logo_vignet_ppt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0000" y="360000"/>
            <a:ext cx="2157984" cy="1155192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"/>
          <p:cNvSpPr txBox="1">
            <a:spLocks noGrp="1"/>
          </p:cNvSpPr>
          <p:nvPr>
            <p:ph type="dt" idx="10"/>
          </p:nvPr>
        </p:nvSpPr>
        <p:spPr>
          <a:xfrm>
            <a:off x="755576" y="6570000"/>
            <a:ext cx="990706" cy="20005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8000" tIns="0" rIns="0" bIns="0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00A0A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0" y="5661248"/>
            <a:ext cx="9144000" cy="288032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7" name="Google Shape;27;p2" descr="image_preview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32000" y="6192000"/>
            <a:ext cx="1136842" cy="4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| Basic">
  <p:cSld name="Content | Basic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144000" anchor="t" anchorCtr="0"/>
          <a:lstStyle>
            <a:lvl1pPr marL="457200" lvl="0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700"/>
              <a:buChar char="•"/>
              <a:defRPr/>
            </a:lvl1pPr>
            <a:lvl2pPr marL="914400" lvl="1" indent="-3873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500"/>
              <a:buChar char="−"/>
              <a:defRPr sz="2500"/>
            </a:lvl2pPr>
            <a:lvl3pPr marL="1371600" lvl="2" indent="-3746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  <a:defRPr sz="2300"/>
            </a:lvl3pPr>
            <a:lvl4pPr marL="1828800" lvl="3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»"/>
              <a:defRPr sz="2000"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700"/>
              <a:buNone/>
              <a:defRPr sz="1700"/>
            </a:lvl5pPr>
            <a:lvl6pPr marL="2743200" lvl="5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A0AE"/>
              </a:buClr>
              <a:buSzPts val="3600"/>
              <a:buFont typeface="Trebuchet MS"/>
              <a:buNone/>
              <a:defRPr>
                <a:solidFill>
                  <a:srgbClr val="00A0A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0" name="Google Shape;40;p4"/>
          <p:cNvCxnSpPr/>
          <p:nvPr/>
        </p:nvCxnSpPr>
        <p:spPr>
          <a:xfrm>
            <a:off x="180000" y="1141200"/>
            <a:ext cx="8748000" cy="0"/>
          </a:xfrm>
          <a:prstGeom prst="straightConnector1">
            <a:avLst/>
          </a:prstGeom>
          <a:noFill/>
          <a:ln w="9525" cap="flat" cmpd="sng">
            <a:solidFill>
              <a:srgbClr val="00A0A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4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ftr" idx="11"/>
          </p:nvPr>
        </p:nvSpPr>
        <p:spPr>
          <a:xfrm>
            <a:off x="755576" y="6084000"/>
            <a:ext cx="4032424" cy="43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0" rIns="144000" bIns="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3" name="Google Shape;43;p4" descr="tm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36296" y="5976000"/>
            <a:ext cx="1652016" cy="862584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4"/>
          <p:cNvSpPr txBox="1">
            <a:spLocks noGrp="1"/>
          </p:cNvSpPr>
          <p:nvPr>
            <p:ph type="dt" idx="10"/>
          </p:nvPr>
        </p:nvSpPr>
        <p:spPr>
          <a:xfrm>
            <a:off x="755576" y="6570000"/>
            <a:ext cx="990706" cy="200055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108000" tIns="0" rIns="0" bIns="0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| Basic">
  <p:cSld name="Title | Basic">
    <p:bg>
      <p:bgPr>
        <a:solidFill>
          <a:srgbClr val="00A0AE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/>
          <p:nvPr/>
        </p:nvSpPr>
        <p:spPr>
          <a:xfrm>
            <a:off x="0" y="5958000"/>
            <a:ext cx="9144000" cy="90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18000" rIns="0" bIns="18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0" y="6084000"/>
            <a:ext cx="1980000" cy="432000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1"/>
          </p:nvPr>
        </p:nvSpPr>
        <p:spPr>
          <a:xfrm>
            <a:off x="0" y="3357192"/>
            <a:ext cx="9144000" cy="18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0" tIns="180000" rIns="720000" bIns="540000" anchor="t" anchorCtr="0"/>
          <a:lstStyle>
            <a:lvl1pPr lv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80"/>
              <a:buNone/>
              <a:defRPr sz="3200" cap="none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0" y="1556992"/>
            <a:ext cx="9144000" cy="18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0" tIns="540000" rIns="720000" bIns="1800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Trebuchet MS"/>
              <a:buNone/>
              <a:defRPr sz="38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ftr" idx="11"/>
          </p:nvPr>
        </p:nvSpPr>
        <p:spPr>
          <a:xfrm>
            <a:off x="755576" y="6084000"/>
            <a:ext cx="4032424" cy="432000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144000" tIns="0" rIns="144000" bIns="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lvl="1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lvl="2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lvl="3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lvl="4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lvl="5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lvl="6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lvl="7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lvl="8" indent="0" algn="ctr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  <p:pic>
        <p:nvPicPr>
          <p:cNvPr id="52" name="Google Shape;52;p5" descr="TM_logo_vignet_ppt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60000" y="360000"/>
            <a:ext cx="2157984" cy="1155192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755576" y="6570000"/>
            <a:ext cx="990706" cy="20005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08000" tIns="0" rIns="0" bIns="0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00A0A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/>
          <p:nvPr/>
        </p:nvSpPr>
        <p:spPr>
          <a:xfrm>
            <a:off x="0" y="5661248"/>
            <a:ext cx="9144000" cy="288032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55" name="Google Shape;55;p5" descr="image_preview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32000" y="6192000"/>
            <a:ext cx="1136842" cy="4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| 2 Columns">
  <p:cSld name="Content | 2 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7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144000" anchor="ctr" anchorCtr="0"/>
          <a:lstStyle>
            <a:lvl1pPr marL="457200" lvl="0" indent="-33147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2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/>
            </a:lvl5pPr>
            <a:lvl6pPr marL="2743200" lvl="5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C4B2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59" name="Google Shape;59;p6"/>
          <p:cNvCxnSpPr/>
          <p:nvPr/>
        </p:nvCxnSpPr>
        <p:spPr>
          <a:xfrm>
            <a:off x="180000" y="1141200"/>
            <a:ext cx="8748000" cy="0"/>
          </a:xfrm>
          <a:prstGeom prst="straightConnector1">
            <a:avLst/>
          </a:prstGeom>
          <a:noFill/>
          <a:ln w="9525" cap="flat" cmpd="sng">
            <a:solidFill>
              <a:srgbClr val="00A0A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0" name="Google Shape;60;p6"/>
          <p:cNvSpPr txBox="1">
            <a:spLocks noGrp="1"/>
          </p:cNvSpPr>
          <p:nvPr>
            <p:ph type="dt" idx="10"/>
          </p:nvPr>
        </p:nvSpPr>
        <p:spPr>
          <a:xfrm>
            <a:off x="755576" y="6570000"/>
            <a:ext cx="990706" cy="200055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108000" tIns="0" rIns="0" bIns="0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  <p:sp>
        <p:nvSpPr>
          <p:cNvPr id="62" name="Google Shape;62;p6"/>
          <p:cNvSpPr txBox="1">
            <a:spLocks noGrp="1"/>
          </p:cNvSpPr>
          <p:nvPr>
            <p:ph type="ftr" idx="11"/>
          </p:nvPr>
        </p:nvSpPr>
        <p:spPr>
          <a:xfrm>
            <a:off x="755576" y="6084000"/>
            <a:ext cx="4032424" cy="43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0" rIns="144000" bIns="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3" name="Google Shape;63;p6" descr="tm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36296" y="5976000"/>
            <a:ext cx="1652016" cy="862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| Comparison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C4B2F"/>
              </a:buClr>
              <a:buSzPts val="3600"/>
              <a:buFont typeface="Trebuchet M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4428000" cy="1097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2000" tIns="252000" rIns="0" bIns="0" anchor="t" anchorCtr="0"/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40"/>
              <a:buNone/>
              <a:defRPr sz="26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2"/>
          </p:nvPr>
        </p:nvSpPr>
        <p:spPr>
          <a:xfrm>
            <a:off x="0" y="2285992"/>
            <a:ext cx="442800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2000" tIns="0" rIns="0" bIns="0" anchor="t" anchorCtr="0"/>
          <a:lstStyle>
            <a:lvl1pPr marL="457200" lvl="0" indent="-37719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  <a:defRPr sz="2600"/>
            </a:lvl1pPr>
            <a:lvl2pPr marL="914400" lvl="1" indent="-3746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00"/>
              <a:buChar char="−"/>
              <a:defRPr sz="2300"/>
            </a:lvl2pPr>
            <a:lvl3pPr marL="1371600" lvl="2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  <a:defRPr sz="2000"/>
            </a:lvl3pPr>
            <a:lvl4pPr marL="1828800" lvl="3" indent="-3365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Char char="»"/>
              <a:defRPr sz="17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330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body" idx="3"/>
          </p:nvPr>
        </p:nvSpPr>
        <p:spPr>
          <a:xfrm>
            <a:off x="4716032" y="1152000"/>
            <a:ext cx="4428000" cy="1097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52000" rIns="252000" bIns="0" anchor="t" anchorCtr="0"/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40"/>
              <a:buNone/>
              <a:defRPr sz="26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9" name="Google Shape;69;p7"/>
          <p:cNvSpPr txBox="1">
            <a:spLocks noGrp="1"/>
          </p:cNvSpPr>
          <p:nvPr>
            <p:ph type="body" idx="4"/>
          </p:nvPr>
        </p:nvSpPr>
        <p:spPr>
          <a:xfrm>
            <a:off x="4716032" y="2285992"/>
            <a:ext cx="4428000" cy="3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252000" bIns="0" anchor="t" anchorCtr="0"/>
          <a:lstStyle>
            <a:lvl1pPr marL="457200" lvl="0" indent="-37719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40"/>
              <a:buChar char="•"/>
              <a:defRPr sz="2600"/>
            </a:lvl1pPr>
            <a:lvl2pPr marL="914400" lvl="1" indent="-3746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300"/>
              <a:buChar char="−"/>
              <a:defRPr sz="2300"/>
            </a:lvl2pPr>
            <a:lvl3pPr marL="1371600" lvl="2" indent="-355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•"/>
              <a:defRPr sz="2000"/>
            </a:lvl3pPr>
            <a:lvl4pPr marL="1828800" lvl="3" indent="-3365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700"/>
              <a:buChar char="»"/>
              <a:defRPr sz="17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330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cxnSp>
        <p:nvCxnSpPr>
          <p:cNvPr id="70" name="Google Shape;70;p7"/>
          <p:cNvCxnSpPr/>
          <p:nvPr/>
        </p:nvCxnSpPr>
        <p:spPr>
          <a:xfrm>
            <a:off x="180000" y="1141200"/>
            <a:ext cx="8748000" cy="0"/>
          </a:xfrm>
          <a:prstGeom prst="straightConnector1">
            <a:avLst/>
          </a:prstGeom>
          <a:noFill/>
          <a:ln w="9525" cap="flat" cmpd="sng">
            <a:solidFill>
              <a:srgbClr val="4B2B4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1" name="Google Shape;71;p7"/>
          <p:cNvSpPr txBox="1">
            <a:spLocks noGrp="1"/>
          </p:cNvSpPr>
          <p:nvPr>
            <p:ph type="dt" idx="10"/>
          </p:nvPr>
        </p:nvSpPr>
        <p:spPr>
          <a:xfrm>
            <a:off x="755576" y="6570000"/>
            <a:ext cx="990706" cy="200055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108000" tIns="0" rIns="0" bIns="0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  <p:sp>
        <p:nvSpPr>
          <p:cNvPr id="73" name="Google Shape;73;p7"/>
          <p:cNvSpPr txBox="1">
            <a:spLocks noGrp="1"/>
          </p:cNvSpPr>
          <p:nvPr>
            <p:ph type="ftr" idx="11"/>
          </p:nvPr>
        </p:nvSpPr>
        <p:spPr>
          <a:xfrm>
            <a:off x="755576" y="6084000"/>
            <a:ext cx="4032424" cy="43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0" rIns="144000" bIns="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4" name="Google Shape;74;p7" descr="tm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36296" y="5976000"/>
            <a:ext cx="1652016" cy="862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| 1 Picture &amp; Content">
  <p:cSld name="Content | 1 Picture &amp; Conte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 txBox="1">
            <a:spLocks noGrp="1"/>
          </p:cNvSpPr>
          <p:nvPr>
            <p:ph type="body" idx="1"/>
          </p:nvPr>
        </p:nvSpPr>
        <p:spPr>
          <a:xfrm>
            <a:off x="3857620" y="1152000"/>
            <a:ext cx="5072098" cy="47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52000" rIns="0" bIns="144000" anchor="t" anchorCtr="0"/>
          <a:lstStyle>
            <a:lvl1pPr marL="457200" lvl="0" indent="-33147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20"/>
              <a:buChar char="•"/>
              <a:defRPr/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7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/>
            </a:lvl5pPr>
            <a:lvl6pPr marL="2743200" lvl="5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0C6DD"/>
              </a:buClr>
              <a:buSzPts val="3600"/>
              <a:buFont typeface="Trebuchet MS"/>
              <a:buNone/>
              <a:defRPr>
                <a:solidFill>
                  <a:srgbClr val="50C6D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78" name="Google Shape;78;p8"/>
          <p:cNvCxnSpPr/>
          <p:nvPr/>
        </p:nvCxnSpPr>
        <p:spPr>
          <a:xfrm>
            <a:off x="180000" y="1141200"/>
            <a:ext cx="8748000" cy="0"/>
          </a:xfrm>
          <a:prstGeom prst="straightConnector1">
            <a:avLst/>
          </a:prstGeom>
          <a:noFill/>
          <a:ln w="9525" cap="flat" cmpd="sng">
            <a:solidFill>
              <a:srgbClr val="4B2B4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" name="Google Shape;79;p8"/>
          <p:cNvSpPr>
            <a:spLocks noGrp="1"/>
          </p:cNvSpPr>
          <p:nvPr>
            <p:ph type="pic" idx="2"/>
          </p:nvPr>
        </p:nvSpPr>
        <p:spPr>
          <a:xfrm>
            <a:off x="180000" y="1152000"/>
            <a:ext cx="3428992" cy="47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0" anchor="t" anchorCtr="0"/>
          <a:lstStyle>
            <a:lvl1pPr marR="0" lvl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Verdana"/>
              <a:buNone/>
              <a:defRPr sz="10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Char char="−"/>
              <a:defRPr sz="27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4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dt" idx="10"/>
          </p:nvPr>
        </p:nvSpPr>
        <p:spPr>
          <a:xfrm>
            <a:off x="755576" y="6570000"/>
            <a:ext cx="990706" cy="200055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108000" tIns="0" rIns="0" bIns="0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  <p:sp>
        <p:nvSpPr>
          <p:cNvPr id="82" name="Google Shape;82;p8"/>
          <p:cNvSpPr txBox="1">
            <a:spLocks noGrp="1"/>
          </p:cNvSpPr>
          <p:nvPr>
            <p:ph type="ftr" idx="11"/>
          </p:nvPr>
        </p:nvSpPr>
        <p:spPr>
          <a:xfrm>
            <a:off x="755576" y="6084000"/>
            <a:ext cx="4032424" cy="43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0" rIns="144000" bIns="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3" name="Google Shape;83;p8" descr="tm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36296" y="5976000"/>
            <a:ext cx="1652016" cy="862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| No title">
  <p:cSld name="Content | No title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9"/>
          <p:cNvSpPr txBox="1">
            <a:spLocks noGrp="1"/>
          </p:cNvSpPr>
          <p:nvPr>
            <p:ph type="ftr" idx="11"/>
          </p:nvPr>
        </p:nvSpPr>
        <p:spPr>
          <a:xfrm>
            <a:off x="755576" y="6084000"/>
            <a:ext cx="4032424" cy="43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0" rIns="144000" bIns="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dt" idx="10"/>
          </p:nvPr>
        </p:nvSpPr>
        <p:spPr>
          <a:xfrm>
            <a:off x="755576" y="6570000"/>
            <a:ext cx="990706" cy="200055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108000" tIns="0" rIns="0" bIns="0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9144000" cy="5929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0" anchor="t" anchorCtr="0"/>
          <a:lstStyle>
            <a:lvl1pPr marL="457200" lvl="0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700"/>
              <a:buChar char="•"/>
              <a:defRPr>
                <a:solidFill>
                  <a:srgbClr val="000000"/>
                </a:solidFill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700"/>
              <a:buChar char="−"/>
              <a:defRPr>
                <a:solidFill>
                  <a:srgbClr val="000000"/>
                </a:solidFill>
              </a:defRPr>
            </a:lvl2pPr>
            <a:lvl3pPr marL="1371600" lvl="2" indent="-381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Char char="•"/>
              <a:defRPr>
                <a:solidFill>
                  <a:srgbClr val="000000"/>
                </a:solidFill>
              </a:defRPr>
            </a:lvl3pPr>
            <a:lvl4pPr marL="1828800" lvl="3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100"/>
              <a:buChar char="»"/>
              <a:defRPr>
                <a:solidFill>
                  <a:srgbClr val="000000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>
                <a:solidFill>
                  <a:srgbClr val="000000"/>
                </a:solidFill>
              </a:defRPr>
            </a:lvl5pPr>
            <a:lvl6pPr marL="2743200" lvl="5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89" name="Google Shape;89;p9" descr="tm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36296" y="5976000"/>
            <a:ext cx="1652016" cy="862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| 1 Big picture">
  <p:cSld name="Content | 1 Big pictur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"/>
          <p:cNvSpPr txBox="1">
            <a:spLocks noGrp="1"/>
          </p:cNvSpPr>
          <p:nvPr>
            <p:ph type="ftr" idx="11"/>
          </p:nvPr>
        </p:nvSpPr>
        <p:spPr>
          <a:xfrm>
            <a:off x="755576" y="6084000"/>
            <a:ext cx="4032424" cy="43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0" rIns="144000" bIns="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0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dt" idx="10"/>
          </p:nvPr>
        </p:nvSpPr>
        <p:spPr>
          <a:xfrm>
            <a:off x="755576" y="6570000"/>
            <a:ext cx="990706" cy="200055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108000" tIns="0" rIns="0" bIns="0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929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0" anchor="t" anchorCtr="0"/>
          <a:lstStyle>
            <a:lvl1pPr marR="0" lvl="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Verdana"/>
              <a:buChar char="•"/>
              <a:defRPr sz="30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Char char="−"/>
              <a:defRPr sz="27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4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pic>
        <p:nvPicPr>
          <p:cNvPr id="95" name="Google Shape;95;p10" descr="tm_rgb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236296" y="5976000"/>
            <a:ext cx="1652016" cy="862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"/>
          <p:cNvSpPr/>
          <p:nvPr/>
        </p:nvSpPr>
        <p:spPr>
          <a:xfrm>
            <a:off x="0" y="5958024"/>
            <a:ext cx="9144000" cy="900000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0" tIns="18000" rIns="0" bIns="18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0" name="Google Shape;10;p1"/>
          <p:cNvSpPr/>
          <p:nvPr/>
        </p:nvSpPr>
        <p:spPr>
          <a:xfrm>
            <a:off x="0" y="6084000"/>
            <a:ext cx="1980000" cy="43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755576" y="6084000"/>
            <a:ext cx="4032424" cy="43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44000" tIns="0" rIns="144000" bIns="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rgbClr val="00A0A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C4B2F"/>
              </a:buClr>
              <a:buSzPts val="3600"/>
              <a:buFont typeface="Trebuchet MS"/>
              <a:buNone/>
              <a:defRPr sz="3600" b="1" i="0" u="none" strike="noStrike" cap="none">
                <a:solidFill>
                  <a:srgbClr val="EC4B2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0" anchor="t" anchorCtr="0"/>
          <a:lstStyle>
            <a:lvl1pPr marL="457200" marR="0" lvl="0" indent="-4000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Verdana"/>
              <a:buChar char="•"/>
              <a:defRPr sz="30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4000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Char char="−"/>
              <a:defRPr sz="27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4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dt" idx="10"/>
          </p:nvPr>
        </p:nvSpPr>
        <p:spPr>
          <a:xfrm>
            <a:off x="755576" y="6570000"/>
            <a:ext cx="990706" cy="200055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108000" tIns="0" rIns="0" bIns="0" anchor="b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pic>
        <p:nvPicPr>
          <p:cNvPr id="16" name="Google Shape;16;p1" descr="tm_rgb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36296" y="5976000"/>
            <a:ext cx="1652016" cy="86258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958024"/>
            <a:ext cx="9144000" cy="900000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0" tIns="18000" rIns="0" bIns="18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0" name="Google Shape;30;p3"/>
          <p:cNvSpPr/>
          <p:nvPr/>
        </p:nvSpPr>
        <p:spPr>
          <a:xfrm>
            <a:off x="0" y="6084000"/>
            <a:ext cx="1980000" cy="43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>
            <a:off x="755576" y="6084000"/>
            <a:ext cx="4032424" cy="43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44000" tIns="0" rIns="144000" bIns="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 b="0" i="0" u="none" strike="noStrike" cap="none">
                <a:solidFill>
                  <a:srgbClr val="00A0AE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ctr" rtl="0">
              <a:spcBef>
                <a:spcPts val="0"/>
              </a:spcBef>
              <a:buNone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‹nr.›</a:t>
            </a:fld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C4B2F"/>
              </a:buClr>
              <a:buSzPts val="3600"/>
              <a:buFont typeface="Trebuchet MS"/>
              <a:buNone/>
              <a:defRPr sz="3600" b="1" i="0" u="none" strike="noStrike" cap="none">
                <a:solidFill>
                  <a:srgbClr val="EC4B2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0" anchor="t" anchorCtr="0"/>
          <a:lstStyle>
            <a:lvl1pPr marL="457200" marR="0" lvl="0" indent="-4000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Verdana"/>
              <a:buChar char="•"/>
              <a:defRPr sz="30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4000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Char char="−"/>
              <a:defRPr sz="27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»"/>
              <a:defRPr sz="21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accent4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dt" idx="10"/>
          </p:nvPr>
        </p:nvSpPr>
        <p:spPr>
          <a:xfrm>
            <a:off x="755576" y="6570000"/>
            <a:ext cx="990706" cy="200055"/>
          </a:xfrm>
          <a:prstGeom prst="rect">
            <a:avLst/>
          </a:prstGeom>
          <a:solidFill>
            <a:srgbClr val="EC4B2F"/>
          </a:solidFill>
          <a:ln>
            <a:noFill/>
          </a:ln>
        </p:spPr>
        <p:txBody>
          <a:bodyPr spcFirstLastPara="1" wrap="square" lIns="108000" tIns="0" rIns="0" bIns="0" anchor="b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pic>
        <p:nvPicPr>
          <p:cNvPr id="36" name="Google Shape;36;p3" descr="tm_rgb.jp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236296" y="5976000"/>
            <a:ext cx="1652016" cy="862584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SD/remote.htm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jGe39bxTmoU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1"/>
          <p:cNvSpPr txBox="1">
            <a:spLocks noGrp="1"/>
          </p:cNvSpPr>
          <p:nvPr>
            <p:ph type="subTitle" idx="1"/>
          </p:nvPr>
        </p:nvSpPr>
        <p:spPr>
          <a:xfrm>
            <a:off x="0" y="3357192"/>
            <a:ext cx="9144000" cy="18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0" tIns="180000" rIns="720000" bIns="54000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nl-BE" sz="2000"/>
              <a:t>door Alessandro Dierickx, Michiel Sprangers, </a:t>
            </a:r>
            <a:endParaRPr sz="2000"/>
          </a:p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nl-BE" sz="2000"/>
              <a:t>Cedric Meeuwis, Matthias Vandoninck </a:t>
            </a:r>
            <a:endParaRPr sz="2000"/>
          </a:p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nl-BE" sz="2000"/>
              <a:t>&amp; Dietrich van Dongen</a:t>
            </a:r>
            <a:endParaRPr sz="2000"/>
          </a:p>
        </p:txBody>
      </p:sp>
      <p:sp>
        <p:nvSpPr>
          <p:cNvPr id="101" name="Google Shape;101;p11"/>
          <p:cNvSpPr txBox="1">
            <a:spLocks noGrp="1"/>
          </p:cNvSpPr>
          <p:nvPr>
            <p:ph type="title"/>
          </p:nvPr>
        </p:nvSpPr>
        <p:spPr>
          <a:xfrm>
            <a:off x="0" y="1556992"/>
            <a:ext cx="9144000" cy="18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0" tIns="540000" rIns="720000" bIns="1800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Trebuchet MS"/>
              <a:buNone/>
            </a:pPr>
            <a:r>
              <a:rPr lang="nl-BE"/>
              <a:t>SMART REMOTE</a:t>
            </a:r>
            <a:endParaRPr/>
          </a:p>
        </p:txBody>
      </p:sp>
      <p:sp>
        <p:nvSpPr>
          <p:cNvPr id="103" name="Google Shape;103;p11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nl-BE" sz="1400"/>
              <a:t>1.5VDC forward voltage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nl-BE" sz="1400"/>
              <a:t>50mA max forward current</a:t>
            </a:r>
            <a:endParaRPr sz="1400"/>
          </a:p>
        </p:txBody>
      </p:sp>
      <p:sp>
        <p:nvSpPr>
          <p:cNvPr id="182" name="Google Shape;182;p2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IR transmitter</a:t>
            </a:r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10</a:t>
            </a:fld>
            <a:endParaRPr/>
          </a:p>
        </p:txBody>
      </p:sp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5550" y="1883077"/>
            <a:ext cx="4401025" cy="345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NPN transistor</a:t>
            </a:r>
            <a:endParaRPr/>
          </a:p>
        </p:txBody>
      </p:sp>
      <p:sp>
        <p:nvSpPr>
          <p:cNvPr id="192" name="Google Shape;192;p21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11</a:t>
            </a:fld>
            <a:endParaRPr/>
          </a:p>
        </p:txBody>
      </p:sp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5450" y="1841017"/>
            <a:ext cx="4153175" cy="304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998" y="1542073"/>
            <a:ext cx="3518550" cy="345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LCD</a:t>
            </a:r>
            <a:endParaRPr/>
          </a:p>
        </p:txBody>
      </p:sp>
      <p:sp>
        <p:nvSpPr>
          <p:cNvPr id="202" name="Google Shape;202;p22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12</a:t>
            </a:fld>
            <a:endParaRPr/>
          </a:p>
        </p:txBody>
      </p:sp>
      <p:pic>
        <p:nvPicPr>
          <p:cNvPr id="203" name="Google Shape;20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000" y="1406575"/>
            <a:ext cx="324217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3500" y="2813150"/>
            <a:ext cx="5162550" cy="23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3BB09F7F-7983-4736-AD31-12F3C57E0A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  <a:p>
            <a:r>
              <a:rPr lang="nl-BE" dirty="0"/>
              <a:t>Aanpassen voor IR codes</a:t>
            </a:r>
          </a:p>
          <a:p>
            <a:endParaRPr lang="nl-BE" dirty="0"/>
          </a:p>
          <a:p>
            <a:r>
              <a:rPr lang="nl-BE" dirty="0"/>
              <a:t>LCD scherm integreren</a:t>
            </a:r>
          </a:p>
          <a:p>
            <a:endParaRPr lang="nl-BE" dirty="0"/>
          </a:p>
          <a:p>
            <a:r>
              <a:rPr lang="nl-BE" dirty="0"/>
              <a:t>Wifi installeren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029613C-CB34-4AEF-B765-C7B9744E2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SOFTWARE AANPASSINGEN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D2FEF83-311B-4B2F-948D-F502740E80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42073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B8B35D5-80E6-41ED-B1C6-8D456F89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WEBSITE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82A07A3-5663-4A96-90F2-AFE682D3FE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 smtClean="0"/>
              <a:t>14</a:t>
            </a:fld>
            <a:endParaRPr lang="nl-BE"/>
          </a:p>
        </p:txBody>
      </p:sp>
      <p:pic>
        <p:nvPicPr>
          <p:cNvPr id="7" name="Afbeelding 6">
            <a:hlinkClick r:id="rId3" action="ppaction://hlinkfile"/>
            <a:extLst>
              <a:ext uri="{FF2B5EF4-FFF2-40B4-BE49-F238E27FC236}">
                <a16:creationId xmlns:a16="http://schemas.microsoft.com/office/drawing/2014/main" id="{2DE6126D-0EB8-4D2E-8AB4-FB00C7AF2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056194"/>
            <a:ext cx="9144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611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3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33A44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Trebuchet MS"/>
              <a:buChar char="•"/>
            </a:pPr>
            <a:r>
              <a:rPr lang="nl-BE" sz="2400">
                <a:solidFill>
                  <a:srgbClr val="233A44"/>
                </a:solidFill>
              </a:rPr>
              <a:t>Voorkennis hardware</a:t>
            </a:r>
            <a:br>
              <a:rPr lang="nl-BE" sz="2400">
                <a:solidFill>
                  <a:srgbClr val="233A44"/>
                </a:solidFill>
              </a:rPr>
            </a:br>
            <a:br>
              <a:rPr lang="nl-BE" sz="2400">
                <a:solidFill>
                  <a:srgbClr val="233A44"/>
                </a:solidFill>
              </a:rPr>
            </a:br>
            <a:endParaRPr sz="2400">
              <a:solidFill>
                <a:srgbClr val="233A44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Trebuchet MS"/>
              <a:buChar char="•"/>
            </a:pPr>
            <a:r>
              <a:rPr lang="nl-BE" sz="2400">
                <a:solidFill>
                  <a:srgbClr val="233A44"/>
                </a:solidFill>
              </a:rPr>
              <a:t>Goede communicatie</a:t>
            </a:r>
            <a:br>
              <a:rPr lang="nl-BE" sz="2400">
                <a:solidFill>
                  <a:srgbClr val="233A44"/>
                </a:solidFill>
              </a:rPr>
            </a:br>
            <a:br>
              <a:rPr lang="nl-BE" sz="2400">
                <a:solidFill>
                  <a:srgbClr val="233A44"/>
                </a:solidFill>
              </a:rPr>
            </a:br>
            <a:endParaRPr sz="2400">
              <a:solidFill>
                <a:srgbClr val="233A44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Trebuchet MS"/>
              <a:buChar char="•"/>
            </a:pPr>
            <a:r>
              <a:rPr lang="nl-BE" sz="2400">
                <a:solidFill>
                  <a:srgbClr val="233A44"/>
                </a:solidFill>
              </a:rPr>
              <a:t>Duidelijke taakverdeling</a:t>
            </a:r>
            <a:endParaRPr sz="2400">
              <a:solidFill>
                <a:srgbClr val="233A44"/>
              </a:solidFill>
            </a:endParaRPr>
          </a:p>
          <a:p>
            <a:pPr marL="323850" lvl="0" indent="-1524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700"/>
              <a:buNone/>
            </a:pPr>
            <a:endParaRPr/>
          </a:p>
        </p:txBody>
      </p:sp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A0AE"/>
              </a:buClr>
              <a:buSzPts val="3600"/>
              <a:buFont typeface="Trebuchet MS"/>
              <a:buNone/>
            </a:pPr>
            <a:r>
              <a:rPr lang="nl-BE"/>
              <a:t>STERKE PUNTEN</a:t>
            </a:r>
            <a:endParaRPr/>
          </a:p>
        </p:txBody>
      </p:sp>
      <p:sp>
        <p:nvSpPr>
          <p:cNvPr id="211" name="Google Shape;211;p23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4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nl-BE" sz="2400" dirty="0"/>
            </a:br>
            <a:endParaRPr sz="2400" dirty="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•"/>
            </a:pPr>
            <a:r>
              <a:rPr lang="nl-BE" sz="2400" dirty="0">
                <a:latin typeface="Trebuchet MS" panose="020B0603020202020204" pitchFamily="34" charset="0"/>
              </a:rPr>
              <a:t>Te laat onbereikbare taken stopzetten</a:t>
            </a:r>
            <a:br>
              <a:rPr lang="nl-BE" sz="2400" dirty="0">
                <a:latin typeface="Trebuchet MS" panose="020B0603020202020204" pitchFamily="34" charset="0"/>
              </a:rPr>
            </a:br>
            <a:br>
              <a:rPr lang="nl-BE" sz="2400" dirty="0">
                <a:latin typeface="Trebuchet MS" panose="020B0603020202020204" pitchFamily="34" charset="0"/>
              </a:rPr>
            </a:br>
            <a:endParaRPr sz="2400" dirty="0">
              <a:latin typeface="Trebuchet MS" panose="020B0603020202020204" pitchFamily="34" charset="0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•"/>
            </a:pPr>
            <a:r>
              <a:rPr lang="nl-BE" sz="2400" dirty="0">
                <a:latin typeface="Trebuchet MS" panose="020B0603020202020204" pitchFamily="34" charset="0"/>
              </a:rPr>
              <a:t>Soms te weinig plaats in taken</a:t>
            </a:r>
            <a:br>
              <a:rPr lang="nl-BE" sz="2400" dirty="0">
                <a:latin typeface="Trebuchet MS" panose="020B0603020202020204" pitchFamily="34" charset="0"/>
              </a:rPr>
            </a:br>
            <a:br>
              <a:rPr lang="nl-BE" sz="2400" dirty="0">
                <a:latin typeface="Trebuchet MS" panose="020B0603020202020204" pitchFamily="34" charset="0"/>
              </a:rPr>
            </a:br>
            <a:endParaRPr sz="2400" dirty="0">
              <a:latin typeface="Trebuchet MS" panose="020B0603020202020204" pitchFamily="34" charset="0"/>
            </a:endParaRPr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nl-BE" sz="2400" dirty="0">
                <a:latin typeface="Trebuchet MS" panose="020B0603020202020204" pitchFamily="34" charset="0"/>
              </a:rPr>
              <a:t>Niet genoeg buiten onze rol geëxperimenteerd</a:t>
            </a:r>
            <a:br>
              <a:rPr lang="nl-BE" sz="2400" dirty="0"/>
            </a:br>
            <a:endParaRPr sz="2400" dirty="0"/>
          </a:p>
        </p:txBody>
      </p:sp>
      <p:sp>
        <p:nvSpPr>
          <p:cNvPr id="217" name="Google Shape;217;p2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A0AE"/>
              </a:buClr>
              <a:buSzPts val="3600"/>
              <a:buFont typeface="Trebuchet MS"/>
              <a:buNone/>
            </a:pPr>
            <a:r>
              <a:rPr lang="nl-BE"/>
              <a:t>ZWAKKE PUNTEN</a:t>
            </a:r>
            <a:endParaRPr/>
          </a:p>
        </p:txBody>
      </p:sp>
      <p:sp>
        <p:nvSpPr>
          <p:cNvPr id="218" name="Google Shape;218;p24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●"/>
            </a:pPr>
            <a:r>
              <a:rPr lang="nl-BE" sz="2400" dirty="0"/>
              <a:t>Weinig alleen gewerkt → veel samenwerking</a:t>
            </a:r>
            <a:br>
              <a:rPr lang="nl-BE" sz="2400" dirty="0"/>
            </a:br>
            <a:endParaRPr sz="2400" dirty="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●"/>
            </a:pPr>
            <a:r>
              <a:rPr lang="nl-BE" sz="2400" dirty="0"/>
              <a:t>Alles is duidelijk besproken</a:t>
            </a:r>
            <a:br>
              <a:rPr lang="nl-BE" sz="2400" dirty="0"/>
            </a:br>
            <a:endParaRPr sz="2400" dirty="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●"/>
            </a:pPr>
            <a:r>
              <a:rPr lang="nl-BE" sz="2400" dirty="0"/>
              <a:t>Duidelijk wat je moest doen</a:t>
            </a:r>
            <a:br>
              <a:rPr lang="nl-BE" sz="2400" dirty="0"/>
            </a:br>
            <a:endParaRPr sz="2400" dirty="0"/>
          </a:p>
          <a:p>
            <a:pPr marL="457200" lvl="0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●"/>
            </a:pPr>
            <a:r>
              <a:rPr lang="nl-BE" sz="2400" dirty="0"/>
              <a:t>Vriendelijke atmosfeer</a:t>
            </a:r>
            <a:endParaRPr sz="2400" dirty="0"/>
          </a:p>
        </p:txBody>
      </p:sp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A0AE"/>
              </a:buClr>
              <a:buSzPts val="3600"/>
              <a:buFont typeface="Trebuchet MS"/>
              <a:buNone/>
            </a:pPr>
            <a:r>
              <a:rPr lang="nl-BE"/>
              <a:t>SAMENWERKING</a:t>
            </a:r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6" descr="Hier leggen wij de Smart Remote uit." title="SmartRemoteVide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992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6"/>
          <p:cNvSpPr txBox="1">
            <a:spLocks noGrp="1"/>
          </p:cNvSpPr>
          <p:nvPr>
            <p:ph type="title"/>
          </p:nvPr>
        </p:nvSpPr>
        <p:spPr>
          <a:xfrm>
            <a:off x="0" y="-17045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A0AE"/>
              </a:buClr>
              <a:buSzPts val="3600"/>
              <a:buFont typeface="Trebuchet MS"/>
              <a:buNone/>
            </a:pPr>
            <a:r>
              <a:rPr lang="nl-BE">
                <a:solidFill>
                  <a:srgbClr val="FFFFFF"/>
                </a:solidFill>
              </a:rPr>
              <a:t>DEMO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4" name="Google Shape;234;p26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7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33A44"/>
              </a:solidFill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33A44"/>
              </a:buClr>
              <a:buSzPts val="3000"/>
              <a:buFont typeface="Trebuchet MS"/>
              <a:buChar char="●"/>
            </a:pPr>
            <a:r>
              <a:rPr lang="nl-BE">
                <a:solidFill>
                  <a:srgbClr val="233A44"/>
                </a:solidFill>
              </a:rPr>
              <a:t>Nieuw IR-formaat (NECx)</a:t>
            </a:r>
            <a:br>
              <a:rPr lang="nl-BE">
                <a:solidFill>
                  <a:srgbClr val="233A44"/>
                </a:solidFill>
              </a:rPr>
            </a:br>
            <a:endParaRPr>
              <a:solidFill>
                <a:srgbClr val="233A44"/>
              </a:solidFill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3000"/>
              <a:buFont typeface="Trebuchet MS"/>
              <a:buChar char="●"/>
            </a:pPr>
            <a:r>
              <a:rPr lang="nl-BE">
                <a:solidFill>
                  <a:srgbClr val="233A44"/>
                </a:solidFill>
              </a:rPr>
              <a:t>Implementatie wifi</a:t>
            </a:r>
            <a:br>
              <a:rPr lang="nl-BE">
                <a:solidFill>
                  <a:srgbClr val="233A44"/>
                </a:solidFill>
              </a:rPr>
            </a:br>
            <a:endParaRPr>
              <a:solidFill>
                <a:srgbClr val="233A44"/>
              </a:solidFill>
            </a:endParaRPr>
          </a:p>
          <a:p>
            <a:pPr marL="457200" lvl="0" indent="-419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3000"/>
              <a:buFont typeface="Trebuchet MS"/>
              <a:buChar char="●"/>
            </a:pPr>
            <a:r>
              <a:rPr lang="nl-BE">
                <a:solidFill>
                  <a:srgbClr val="233A44"/>
                </a:solidFill>
              </a:rPr>
              <a:t>Extra afstandsbediening functionaliteit</a:t>
            </a:r>
            <a:endParaRPr>
              <a:solidFill>
                <a:srgbClr val="233A44"/>
              </a:solidFill>
            </a:endParaRPr>
          </a:p>
        </p:txBody>
      </p:sp>
      <p:sp>
        <p:nvSpPr>
          <p:cNvPr id="241" name="Google Shape;241;p27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A0AE"/>
              </a:buClr>
              <a:buSzPts val="3600"/>
              <a:buFont typeface="Trebuchet MS"/>
              <a:buNone/>
            </a:pPr>
            <a:r>
              <a:rPr lang="nl-BE"/>
              <a:t>PROBLEMEN</a:t>
            </a:r>
            <a:endParaRPr/>
          </a:p>
        </p:txBody>
      </p:sp>
      <p:sp>
        <p:nvSpPr>
          <p:cNvPr id="242" name="Google Shape;242;p27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2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Trebuchet MS"/>
              <a:buChar char="●"/>
            </a:pPr>
            <a:r>
              <a:rPr lang="nl-BE" sz="2400">
                <a:solidFill>
                  <a:srgbClr val="233A44"/>
                </a:solidFill>
              </a:rPr>
              <a:t>Via smartphone apparaat besturen (Blu-ray + led-strip)</a:t>
            </a:r>
            <a:endParaRPr sz="2400">
              <a:solidFill>
                <a:srgbClr val="233A44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Trebuchet MS"/>
              <a:buChar char="●"/>
            </a:pPr>
            <a:r>
              <a:rPr lang="nl-BE" sz="2400">
                <a:solidFill>
                  <a:srgbClr val="233A44"/>
                </a:solidFill>
              </a:rPr>
              <a:t>Hardware laten communiceren met mBed controller</a:t>
            </a:r>
            <a:endParaRPr sz="2400">
              <a:solidFill>
                <a:srgbClr val="233A44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Trebuchet MS"/>
              <a:buChar char="●"/>
            </a:pPr>
            <a:r>
              <a:rPr lang="nl-BE" sz="2400">
                <a:solidFill>
                  <a:srgbClr val="233A44"/>
                </a:solidFill>
              </a:rPr>
              <a:t>Software en website personaliseren</a:t>
            </a:r>
            <a:endParaRPr/>
          </a:p>
        </p:txBody>
      </p:sp>
      <p:sp>
        <p:nvSpPr>
          <p:cNvPr id="110" name="Google Shape;110;p12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INLEIDING</a:t>
            </a:r>
            <a:endParaRPr/>
          </a:p>
        </p:txBody>
      </p:sp>
      <p:sp>
        <p:nvSpPr>
          <p:cNvPr id="111" name="Google Shape;111;p12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2</a:t>
            </a:fld>
            <a:endParaRPr/>
          </a:p>
        </p:txBody>
      </p:sp>
      <p:pic>
        <p:nvPicPr>
          <p:cNvPr id="112" name="Google Shape;11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8625" y="2773374"/>
            <a:ext cx="6070026" cy="2949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>
            <a:spLocks noGrp="1"/>
          </p:cNvSpPr>
          <p:nvPr>
            <p:ph type="body" idx="1"/>
          </p:nvPr>
        </p:nvSpPr>
        <p:spPr>
          <a:xfrm>
            <a:off x="0" y="999600"/>
            <a:ext cx="9144000" cy="4428000"/>
          </a:xfrm>
          <a:prstGeom prst="rect">
            <a:avLst/>
          </a:prstGeom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457200" lvl="0" indent="-400050" algn="l" rtl="0">
              <a:spcBef>
                <a:spcPts val="400"/>
              </a:spcBef>
              <a:spcAft>
                <a:spcPts val="0"/>
              </a:spcAft>
              <a:buSzPts val="2700"/>
              <a:buChar char="•"/>
            </a:pPr>
            <a:r>
              <a:rPr lang="nl-BE"/>
              <a:t>Source code aangepast voor NECx</a:t>
            </a:r>
            <a:endParaRPr/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−"/>
            </a:pPr>
            <a:r>
              <a:rPr lang="nl-BE"/>
              <a:t>Code accepteert grotere puls</a:t>
            </a:r>
            <a:br>
              <a:rPr lang="nl-BE"/>
            </a:b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nl-BE"/>
              <a:t>Wifi ESP8266-chip implementeren</a:t>
            </a:r>
            <a:endParaRPr/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−"/>
            </a:pPr>
            <a:r>
              <a:rPr lang="nl-BE"/>
              <a:t>Wifi chip aansluiten</a:t>
            </a:r>
            <a:endParaRPr/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−"/>
            </a:pPr>
            <a:r>
              <a:rPr lang="nl-BE"/>
              <a:t>Wifi interface implementeren SC</a:t>
            </a:r>
            <a:endParaRPr/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−"/>
            </a:pPr>
            <a:r>
              <a:rPr lang="nl-BE"/>
              <a:t>Uiteindelijk niet mogelijk</a:t>
            </a:r>
            <a:br>
              <a:rPr lang="nl-BE"/>
            </a:b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nl-BE"/>
              <a:t>Tweede afstandsbediening</a:t>
            </a:r>
            <a:endParaRPr/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−"/>
            </a:pPr>
            <a:r>
              <a:rPr lang="nl-BE"/>
              <a:t>Wisselknop opgezet</a:t>
            </a:r>
            <a:endParaRPr/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−"/>
            </a:pPr>
            <a:r>
              <a:rPr lang="nl-BE"/>
              <a:t>IR code differentiëren</a:t>
            </a:r>
            <a:endParaRPr/>
          </a:p>
        </p:txBody>
      </p:sp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OPLOSSINGEN</a:t>
            </a:r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9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endParaRPr/>
          </a:p>
          <a:p>
            <a:pPr marL="457200" lvl="0" indent="-400050" algn="l" rtl="0">
              <a:spcBef>
                <a:spcPts val="400"/>
              </a:spcBef>
              <a:spcAft>
                <a:spcPts val="0"/>
              </a:spcAft>
              <a:buSzPts val="2700"/>
              <a:buChar char="•"/>
            </a:pPr>
            <a:r>
              <a:rPr lang="nl-BE"/>
              <a:t>Hoe werken IR-signalen</a:t>
            </a:r>
            <a:br>
              <a:rPr lang="nl-BE"/>
            </a:b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nl-BE"/>
              <a:t>Hoe je source code aanpast</a:t>
            </a:r>
            <a:br>
              <a:rPr lang="nl-BE"/>
            </a:b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nl-BE"/>
              <a:t>De opbouw van hardware</a:t>
            </a:r>
            <a:br>
              <a:rPr lang="nl-BE"/>
            </a:b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nl-BE"/>
              <a:t>Hoe je werkt met een oscilloscoop</a:t>
            </a:r>
            <a:endParaRPr/>
          </a:p>
        </p:txBody>
      </p:sp>
      <p:sp>
        <p:nvSpPr>
          <p:cNvPr id="258" name="Google Shape;258;p2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WAT HEBBEN WE GELEERD?</a:t>
            </a:r>
            <a:endParaRPr/>
          </a:p>
        </p:txBody>
      </p:sp>
      <p:sp>
        <p:nvSpPr>
          <p:cNvPr id="259" name="Google Shape;259;p29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400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nl-BE"/>
              <a:t>Trial and error</a:t>
            </a:r>
            <a:br>
              <a:rPr lang="nl-BE"/>
            </a:br>
            <a:endParaRPr/>
          </a:p>
          <a:p>
            <a:pPr marL="457200" lvl="0" indent="-400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nl-BE"/>
              <a:t>Veel source code veranderen</a:t>
            </a:r>
            <a:br>
              <a:rPr lang="nl-BE"/>
            </a:br>
            <a:endParaRPr/>
          </a:p>
          <a:p>
            <a:pPr marL="457200" lvl="0" indent="-400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nl-BE"/>
              <a:t>Hardware makkelijker dan gedacht</a:t>
            </a:r>
            <a:endParaRPr/>
          </a:p>
        </p:txBody>
      </p:sp>
      <p:sp>
        <p:nvSpPr>
          <p:cNvPr id="265" name="Google Shape;265;p3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A0AE"/>
              </a:buClr>
              <a:buSzPts val="3600"/>
              <a:buFont typeface="Trebuchet MS"/>
              <a:buNone/>
            </a:pPr>
            <a:r>
              <a:rPr lang="nl-BE"/>
              <a:t>BESLUIT</a:t>
            </a:r>
            <a:endParaRPr/>
          </a:p>
        </p:txBody>
      </p:sp>
      <p:sp>
        <p:nvSpPr>
          <p:cNvPr id="266" name="Google Shape;266;p30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22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457200" lvl="0" indent="-381000" algn="l" rtl="0">
              <a:spcBef>
                <a:spcPts val="400"/>
              </a:spcBef>
              <a:spcAft>
                <a:spcPts val="0"/>
              </a:spcAft>
              <a:buSzPts val="2400"/>
              <a:buFont typeface="Trebuchet MS"/>
              <a:buChar char="•"/>
            </a:pPr>
            <a:r>
              <a:rPr lang="nl-BE" sz="2400"/>
              <a:t>Teamleden introductie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•"/>
            </a:pPr>
            <a:r>
              <a:rPr lang="nl-BE" sz="2400"/>
              <a:t>Technisch aspect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•"/>
            </a:pPr>
            <a:r>
              <a:rPr lang="nl-BE" sz="2400"/>
              <a:t>Sterktes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•"/>
            </a:pPr>
            <a:r>
              <a:rPr lang="nl-BE" sz="2400"/>
              <a:t>Zwaktes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•"/>
            </a:pPr>
            <a:r>
              <a:rPr lang="nl-BE" sz="2400"/>
              <a:t>Samenwerking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•"/>
            </a:pPr>
            <a:r>
              <a:rPr lang="nl-BE" sz="2400"/>
              <a:t>Demo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•"/>
            </a:pPr>
            <a:r>
              <a:rPr lang="nl-BE" sz="2400"/>
              <a:t>Problemen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•"/>
            </a:pPr>
            <a:r>
              <a:rPr lang="nl-BE" sz="2400"/>
              <a:t>Oplossingen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Trebuchet MS"/>
              <a:buChar char="•"/>
            </a:pPr>
            <a:r>
              <a:rPr lang="nl-BE" sz="2400"/>
              <a:t>Besluit</a:t>
            </a:r>
            <a:endParaRPr sz="2400"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OVERZICHT</a:t>
            </a:r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4"/>
          <p:cNvSpPr txBox="1">
            <a:spLocks noGrp="1"/>
          </p:cNvSpPr>
          <p:nvPr>
            <p:ph type="body" idx="1"/>
          </p:nvPr>
        </p:nvSpPr>
        <p:spPr>
          <a:xfrm>
            <a:off x="0" y="1228200"/>
            <a:ext cx="9144000" cy="44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Trebuchet MS"/>
              <a:buChar char="●"/>
            </a:pPr>
            <a:r>
              <a:rPr lang="nl-BE" sz="2400">
                <a:solidFill>
                  <a:srgbClr val="233A44"/>
                </a:solidFill>
              </a:rPr>
              <a:t>Michiel Sprangers: materiaalverantwoordelijke</a:t>
            </a:r>
            <a:br>
              <a:rPr lang="nl-BE" sz="2400">
                <a:solidFill>
                  <a:srgbClr val="233A44"/>
                </a:solidFill>
              </a:rPr>
            </a:br>
            <a:endParaRPr sz="2400">
              <a:solidFill>
                <a:srgbClr val="233A44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Trebuchet MS"/>
              <a:buChar char="●"/>
            </a:pPr>
            <a:r>
              <a:rPr lang="nl-BE" sz="2400">
                <a:solidFill>
                  <a:srgbClr val="233A44"/>
                </a:solidFill>
              </a:rPr>
              <a:t>Matthias Vandoninck: hardware-specialist</a:t>
            </a:r>
            <a:br>
              <a:rPr lang="nl-BE" sz="2400">
                <a:solidFill>
                  <a:srgbClr val="233A44"/>
                </a:solidFill>
              </a:rPr>
            </a:br>
            <a:endParaRPr sz="2400">
              <a:solidFill>
                <a:srgbClr val="233A44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Trebuchet MS"/>
              <a:buChar char="●"/>
            </a:pPr>
            <a:r>
              <a:rPr lang="nl-BE" sz="2400">
                <a:solidFill>
                  <a:srgbClr val="233A44"/>
                </a:solidFill>
              </a:rPr>
              <a:t>Cedric Meeuwis: software-deskundige</a:t>
            </a:r>
            <a:br>
              <a:rPr lang="nl-BE" sz="2400">
                <a:solidFill>
                  <a:srgbClr val="233A44"/>
                </a:solidFill>
              </a:rPr>
            </a:br>
            <a:endParaRPr sz="2400">
              <a:solidFill>
                <a:srgbClr val="233A44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Trebuchet MS"/>
              <a:buChar char="●"/>
            </a:pPr>
            <a:r>
              <a:rPr lang="nl-BE" sz="2400">
                <a:solidFill>
                  <a:srgbClr val="233A44"/>
                </a:solidFill>
              </a:rPr>
              <a:t>Alessandro Dierickx: teamleider</a:t>
            </a:r>
            <a:br>
              <a:rPr lang="nl-BE" sz="2400">
                <a:solidFill>
                  <a:srgbClr val="233A44"/>
                </a:solidFill>
              </a:rPr>
            </a:br>
            <a:endParaRPr sz="2400">
              <a:solidFill>
                <a:srgbClr val="233A44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A44"/>
              </a:buClr>
              <a:buSzPts val="2400"/>
              <a:buFont typeface="Trebuchet MS"/>
              <a:buChar char="●"/>
            </a:pPr>
            <a:r>
              <a:rPr lang="nl-BE" sz="2400">
                <a:solidFill>
                  <a:srgbClr val="233A44"/>
                </a:solidFill>
              </a:rPr>
              <a:t>Dietrich van Dongen: websitebeheerder</a:t>
            </a:r>
            <a:endParaRPr sz="2400"/>
          </a:p>
        </p:txBody>
      </p:sp>
      <p:sp>
        <p:nvSpPr>
          <p:cNvPr id="126" name="Google Shape;126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2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A0AE"/>
              </a:buClr>
              <a:buSzPts val="3600"/>
              <a:buFont typeface="Trebuchet MS"/>
              <a:buNone/>
            </a:pPr>
            <a:r>
              <a:rPr lang="nl-BE"/>
              <a:t>TEAMLEDEN</a:t>
            </a:r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148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-BE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457200" lvl="0" indent="-400050" algn="l" rtl="0">
              <a:spcBef>
                <a:spcPts val="400"/>
              </a:spcBef>
              <a:spcAft>
                <a:spcPts val="0"/>
              </a:spcAft>
              <a:buSzPts val="2700"/>
              <a:buChar char="●"/>
            </a:pPr>
            <a:r>
              <a:rPr lang="nl-BE"/>
              <a:t>mBed controller (LPC1768)</a:t>
            </a: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nl-BE"/>
              <a:t>RJ45 Ethernet board</a:t>
            </a: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nl-BE"/>
              <a:t>microSD card reader</a:t>
            </a: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nl-BE"/>
              <a:t>IR receiver</a:t>
            </a: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nl-BE"/>
              <a:t>IR transmitter</a:t>
            </a: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nl-BE"/>
              <a:t>47Ω, 470Ω en 1kΩ weerstand</a:t>
            </a: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nl-BE"/>
              <a:t>NPN transistor</a:t>
            </a:r>
            <a:endParaRPr/>
          </a:p>
          <a:p>
            <a:pPr marL="457200" lvl="0" indent="-400050" algn="l" rtl="0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nl-BE"/>
              <a:t>1606A 16x2 LCD</a:t>
            </a:r>
            <a:endParaRPr/>
          </a:p>
        </p:txBody>
      </p:sp>
      <p:sp>
        <p:nvSpPr>
          <p:cNvPr id="135" name="Google Shape;135;p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GEBRUIKTE COMPONENTEN</a:t>
            </a:r>
            <a:endParaRPr/>
          </a:p>
        </p:txBody>
      </p:sp>
      <p:sp>
        <p:nvSpPr>
          <p:cNvPr id="136" name="Google Shape;136;p15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/>
          </a:p>
        </p:txBody>
      </p:sp>
      <p:sp>
        <p:nvSpPr>
          <p:cNvPr id="143" name="Google Shape;143;p16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MBED CONTROLLER</a:t>
            </a:r>
            <a:endParaRPr/>
          </a:p>
        </p:txBody>
      </p:sp>
      <p:sp>
        <p:nvSpPr>
          <p:cNvPr id="144" name="Google Shape;144;p16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6</a:t>
            </a:fld>
            <a:endParaRPr/>
          </a:p>
        </p:txBody>
      </p:sp>
      <p:pic>
        <p:nvPicPr>
          <p:cNvPr id="145" name="Google Shape;14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725" y="1395413"/>
            <a:ext cx="8210550" cy="406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nl-BE"/>
              <a:t>	t</a:t>
            </a:r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RJ45 ETHERNET BOARD</a:t>
            </a:r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7</a:t>
            </a:fld>
            <a:endParaRPr/>
          </a:p>
        </p:txBody>
      </p:sp>
      <p:pic>
        <p:nvPicPr>
          <p:cNvPr id="154" name="Google Shape;15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4338" y="1304925"/>
            <a:ext cx="5438775" cy="424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188" y="1304925"/>
            <a:ext cx="1647825" cy="443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>
            <a:spLocks noGrp="1"/>
          </p:cNvSpPr>
          <p:nvPr>
            <p:ph type="body" idx="1"/>
          </p:nvPr>
        </p:nvSpPr>
        <p:spPr>
          <a:xfrm>
            <a:off x="0" y="1152000"/>
            <a:ext cx="9144000" cy="4428000"/>
          </a:xfrm>
          <a:prstGeom prst="rect">
            <a:avLst/>
          </a:prstGeom>
        </p:spPr>
        <p:txBody>
          <a:bodyPr spcFirstLastPara="1" wrap="square" lIns="432000" tIns="252000" rIns="432000" bIns="144000" anchor="t" anchorCtr="0">
            <a:noAutofit/>
          </a:bodyPr>
          <a:lstStyle/>
          <a:p>
            <a:pPr marL="457200" lvl="0" indent="-317500" algn="l" rtl="0">
              <a:spcBef>
                <a:spcPts val="400"/>
              </a:spcBef>
              <a:spcAft>
                <a:spcPts val="0"/>
              </a:spcAft>
              <a:buSzPts val="1400"/>
              <a:buChar char="●"/>
            </a:pPr>
            <a:r>
              <a:rPr lang="nl-BE" sz="1400" dirty="0"/>
              <a:t>Werkt via SPI </a:t>
            </a:r>
            <a:endParaRPr sz="1400" dirty="0"/>
          </a:p>
        </p:txBody>
      </p:sp>
      <p:sp>
        <p:nvSpPr>
          <p:cNvPr id="162" name="Google Shape;162;p18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microSD card reader</a:t>
            </a:r>
            <a:endParaRPr/>
          </a:p>
        </p:txBody>
      </p:sp>
      <p:sp>
        <p:nvSpPr>
          <p:cNvPr id="163" name="Google Shape;163;p18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8</a:t>
            </a:fld>
            <a:endParaRPr/>
          </a:p>
        </p:txBody>
      </p:sp>
      <p:pic>
        <p:nvPicPr>
          <p:cNvPr id="164" name="Google Shape;1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5663" y="1385525"/>
            <a:ext cx="5381625" cy="382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  <a:prstGeom prst="rect">
            <a:avLst/>
          </a:prstGeom>
        </p:spPr>
        <p:txBody>
          <a:bodyPr spcFirstLastPara="1" wrap="square" lIns="360000" tIns="180000" rIns="360000" bIns="1440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/>
              <a:t>IR receiver</a:t>
            </a:r>
            <a:endParaRPr/>
          </a:p>
        </p:txBody>
      </p:sp>
      <p:sp>
        <p:nvSpPr>
          <p:cNvPr id="172" name="Google Shape;172;p19"/>
          <p:cNvSpPr txBox="1">
            <a:spLocks noGrp="1"/>
          </p:cNvSpPr>
          <p:nvPr>
            <p:ph type="sldNum" idx="12"/>
          </p:nvPr>
        </p:nvSpPr>
        <p:spPr>
          <a:xfrm>
            <a:off x="360000" y="6084000"/>
            <a:ext cx="360000" cy="6672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nl-BE"/>
              <a:t>9</a:t>
            </a:fld>
            <a:endParaRPr/>
          </a:p>
        </p:txBody>
      </p:sp>
      <p:pic>
        <p:nvPicPr>
          <p:cNvPr id="173" name="Google Shape;17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075" y="1472000"/>
            <a:ext cx="3657600" cy="367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1700" y="1556675"/>
            <a:ext cx="2476500" cy="2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2475" y="2218000"/>
            <a:ext cx="3154975" cy="303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M_presentatie_eng">
  <a:themeElements>
    <a:clrScheme name="Lessius">
      <a:dk1>
        <a:srgbClr val="003C72"/>
      </a:dk1>
      <a:lt1>
        <a:srgbClr val="FFFFFF"/>
      </a:lt1>
      <a:dk2>
        <a:srgbClr val="003C72"/>
      </a:dk2>
      <a:lt2>
        <a:srgbClr val="FFFFFF"/>
      </a:lt2>
      <a:accent1>
        <a:srgbClr val="00A9E5"/>
      </a:accent1>
      <a:accent2>
        <a:srgbClr val="67CBEF"/>
      </a:accent2>
      <a:accent3>
        <a:srgbClr val="CCEEFA"/>
      </a:accent3>
      <a:accent4>
        <a:srgbClr val="406D96"/>
      </a:accent4>
      <a:accent5>
        <a:srgbClr val="7F9DB9"/>
      </a:accent5>
      <a:accent6>
        <a:srgbClr val="BECEDD"/>
      </a:accent6>
      <a:hlink>
        <a:srgbClr val="118EFF"/>
      </a:hlink>
      <a:folHlink>
        <a:srgbClr val="7030A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M_presentatie_eng">
  <a:themeElements>
    <a:clrScheme name="Lessius">
      <a:dk1>
        <a:srgbClr val="003C72"/>
      </a:dk1>
      <a:lt1>
        <a:srgbClr val="FFFFFF"/>
      </a:lt1>
      <a:dk2>
        <a:srgbClr val="003C72"/>
      </a:dk2>
      <a:lt2>
        <a:srgbClr val="FFFFFF"/>
      </a:lt2>
      <a:accent1>
        <a:srgbClr val="00A9E5"/>
      </a:accent1>
      <a:accent2>
        <a:srgbClr val="67CBEF"/>
      </a:accent2>
      <a:accent3>
        <a:srgbClr val="CCEEFA"/>
      </a:accent3>
      <a:accent4>
        <a:srgbClr val="406D96"/>
      </a:accent4>
      <a:accent5>
        <a:srgbClr val="7F9DB9"/>
      </a:accent5>
      <a:accent6>
        <a:srgbClr val="BECEDD"/>
      </a:accent6>
      <a:hlink>
        <a:srgbClr val="118EFF"/>
      </a:hlink>
      <a:folHlink>
        <a:srgbClr val="7030A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</Words>
  <Application>Microsoft Office PowerPoint</Application>
  <PresentationFormat>Diavoorstelling (4:3)</PresentationFormat>
  <Paragraphs>152</Paragraphs>
  <Slides>22</Slides>
  <Notes>22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2</vt:i4>
      </vt:variant>
      <vt:variant>
        <vt:lpstr>Diatitels</vt:lpstr>
      </vt:variant>
      <vt:variant>
        <vt:i4>22</vt:i4>
      </vt:variant>
    </vt:vector>
  </HeadingPairs>
  <TitlesOfParts>
    <vt:vector size="28" baseType="lpstr">
      <vt:lpstr>Arial</vt:lpstr>
      <vt:lpstr>Calibri</vt:lpstr>
      <vt:lpstr>Trebuchet MS</vt:lpstr>
      <vt:lpstr>Verdana</vt:lpstr>
      <vt:lpstr>TM_presentatie_eng</vt:lpstr>
      <vt:lpstr>TM_presentatie_eng</vt:lpstr>
      <vt:lpstr>SMART REMOTE</vt:lpstr>
      <vt:lpstr>INLEIDING</vt:lpstr>
      <vt:lpstr>OVERZICHT</vt:lpstr>
      <vt:lpstr>TEAMLEDEN</vt:lpstr>
      <vt:lpstr>GEBRUIKTE COMPONENTEN</vt:lpstr>
      <vt:lpstr>MBED CONTROLLER</vt:lpstr>
      <vt:lpstr>RJ45 ETHERNET BOARD</vt:lpstr>
      <vt:lpstr>microSD card reader</vt:lpstr>
      <vt:lpstr>IR receiver</vt:lpstr>
      <vt:lpstr>IR transmitter</vt:lpstr>
      <vt:lpstr>NPN transistor</vt:lpstr>
      <vt:lpstr>LCD</vt:lpstr>
      <vt:lpstr>SOFTWARE AANPASSINGEN</vt:lpstr>
      <vt:lpstr>WEBSITE</vt:lpstr>
      <vt:lpstr>STERKE PUNTEN</vt:lpstr>
      <vt:lpstr>ZWAKKE PUNTEN</vt:lpstr>
      <vt:lpstr>SAMENWERKING</vt:lpstr>
      <vt:lpstr>DEMO</vt:lpstr>
      <vt:lpstr>PROBLEMEN</vt:lpstr>
      <vt:lpstr>OPLOSSINGEN</vt:lpstr>
      <vt:lpstr>WAT HEBBEN WE GELEERD?</vt:lpstr>
      <vt:lpstr>BESLUIT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REMOTE</dc:title>
  <dc:creator>Alessandro Dierickx</dc:creator>
  <cp:lastModifiedBy>Alessandro Dierickx</cp:lastModifiedBy>
  <cp:revision>7</cp:revision>
  <dcterms:modified xsi:type="dcterms:W3CDTF">2019-01-25T10:21:28Z</dcterms:modified>
</cp:coreProperties>
</file>